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986"/>
    <p:restoredTop sz="93122" autoAdjust="0"/>
  </p:normalViewPr>
  <p:slideViewPr>
    <p:cSldViewPr snapToGrid="0">
      <p:cViewPr varScale="1">
        <p:scale>
          <a:sx n="69" d="100"/>
          <a:sy n="69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261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38468-A21B-4E25-8253-A33A7831140D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F0B57-F9CE-463D-B885-E810B02E1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51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F0B57-F9CE-463D-B885-E810B02E1F8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665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0707-52FE-4776-96FC-0A4C6D1934DD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3B81-0DCF-4002-90FB-6D054FFBE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9699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0707-52FE-4776-96FC-0A4C6D1934DD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3B81-0DCF-4002-90FB-6D054FFBE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004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0707-52FE-4776-96FC-0A4C6D1934DD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3B81-0DCF-4002-90FB-6D054FFBE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60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0707-52FE-4776-96FC-0A4C6D1934DD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3B81-0DCF-4002-90FB-6D054FFBE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020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0707-52FE-4776-96FC-0A4C6D1934DD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3B81-0DCF-4002-90FB-6D054FFBE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707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0707-52FE-4776-96FC-0A4C6D1934DD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3B81-0DCF-4002-90FB-6D054FFBE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617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0707-52FE-4776-96FC-0A4C6D1934DD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3B81-0DCF-4002-90FB-6D054FFBE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637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0707-52FE-4776-96FC-0A4C6D1934DD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3B81-0DCF-4002-90FB-6D054FFBE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996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0707-52FE-4776-96FC-0A4C6D1934DD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3B81-0DCF-4002-90FB-6D054FFBE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716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0707-52FE-4776-96FC-0A4C6D1934DD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3B81-0DCF-4002-90FB-6D054FFBE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605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0707-52FE-4776-96FC-0A4C6D1934DD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3B81-0DCF-4002-90FB-6D054FFBE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22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60707-52FE-4776-96FC-0A4C6D1934DD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93B81-0DCF-4002-90FB-6D054FFBE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165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567" y="2264568"/>
            <a:ext cx="5684748" cy="19812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Биохимический контроль в спорте </a:t>
            </a:r>
            <a:b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Определение </a:t>
            </a:r>
            <a:r>
              <a:rPr lang="ru-RU" sz="3600" dirty="0" err="1" smtClean="0">
                <a:latin typeface="Times New Roman" charset="0"/>
                <a:ea typeface="Times New Roman" charset="0"/>
                <a:cs typeface="Times New Roman" charset="0"/>
              </a:rPr>
              <a:t>лактата</a:t>
            </a:r>
            <a:r>
              <a:rPr lang="ru-RU" sz="3600" dirty="0" smtClean="0">
                <a:latin typeface="Times New Roman" charset="0"/>
                <a:ea typeface="Times New Roman" charset="0"/>
                <a:cs typeface="Times New Roman" charset="0"/>
              </a:rPr>
              <a:t> в крови у спортсменов</a:t>
            </a:r>
            <a:endParaRPr lang="ru-RU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7186" y="4985927"/>
            <a:ext cx="3563129" cy="1075240"/>
          </a:xfrm>
        </p:spPr>
        <p:txBody>
          <a:bodyPr>
            <a:noAutofit/>
          </a:bodyPr>
          <a:lstStyle/>
          <a:p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Дорофейков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В.В., д.м.н., проф.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 А.А., ст. преп.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Косьмин И.В.,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ст.преп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971676" y="4524373"/>
            <a:ext cx="3900362" cy="1400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118" y="0"/>
            <a:ext cx="874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биохимии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525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672</TotalTime>
  <Words>28</Words>
  <Application>Microsoft Office PowerPoint</Application>
  <PresentationFormat>Экран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Биохимический контроль в спорте   Определение лактата в крови у спортсменов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user</cp:lastModifiedBy>
  <cp:revision>54</cp:revision>
  <dcterms:created xsi:type="dcterms:W3CDTF">2016-03-14T13:24:23Z</dcterms:created>
  <dcterms:modified xsi:type="dcterms:W3CDTF">2017-04-13T09:44:52Z</dcterms:modified>
</cp:coreProperties>
</file>